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6" r:id="rId3"/>
    <p:sldId id="258" r:id="rId4"/>
    <p:sldId id="264" r:id="rId5"/>
    <p:sldId id="265" r:id="rId6"/>
    <p:sldId id="266" r:id="rId7"/>
    <p:sldId id="267" r:id="rId8"/>
    <p:sldId id="268" r:id="rId9"/>
    <p:sldId id="272" r:id="rId10"/>
    <p:sldId id="269" r:id="rId11"/>
    <p:sldId id="270" r:id="rId12"/>
    <p:sldId id="271" r:id="rId13"/>
    <p:sldId id="25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jpe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800543" y="878840"/>
            <a:ext cx="879030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7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WithMe</a:t>
            </a:r>
            <a:r>
              <a:rPr lang="zh-CN" altLang="en-US" sz="7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聊天应用程序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50740" y="2370455"/>
            <a:ext cx="3296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n-ea"/>
              </a:rPr>
              <a:t>Version 1.0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41375" y="22796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涂鸦界面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9676881-464D-44B6-BF23-117C762124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638" y="1174951"/>
            <a:ext cx="5334560" cy="336496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AEE9CAA-ACA0-431C-9964-FDC7C7191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40" y="1187254"/>
            <a:ext cx="5334559" cy="335266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35D5267-8028-4993-A47E-4B52525DF4A2}"/>
              </a:ext>
            </a:extLst>
          </p:cNvPr>
          <p:cNvSpPr txBox="1"/>
          <p:nvPr/>
        </p:nvSpPr>
        <p:spPr>
          <a:xfrm>
            <a:off x="4309427" y="5100425"/>
            <a:ext cx="4186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多种图形，粗细，颜色可供选择</a:t>
            </a:r>
          </a:p>
        </p:txBody>
      </p:sp>
    </p:spTree>
    <p:extLst>
      <p:ext uri="{BB962C8B-B14F-4D97-AF65-F5344CB8AC3E}">
        <p14:creationId xmlns:p14="http://schemas.microsoft.com/office/powerpoint/2010/main" val="39734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05864" y="636338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音乐盒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E1D177-1A96-4F8E-8996-C4399D609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491" y="227965"/>
            <a:ext cx="5986509" cy="34866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32AC6FF-F17E-4BB7-B35A-4A70CF075E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1246"/>
            <a:ext cx="5416392" cy="315157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E581896-BD95-4538-8298-5D41825FB44D}"/>
              </a:ext>
            </a:extLst>
          </p:cNvPr>
          <p:cNvSpPr txBox="1"/>
          <p:nvPr/>
        </p:nvSpPr>
        <p:spPr>
          <a:xfrm>
            <a:off x="6484456" y="4802819"/>
            <a:ext cx="41865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多种播放模式，音量调控，添加喜爱，上传歌曲</a:t>
            </a:r>
          </a:p>
        </p:txBody>
      </p:sp>
    </p:spTree>
    <p:extLst>
      <p:ext uri="{BB962C8B-B14F-4D97-AF65-F5344CB8AC3E}">
        <p14:creationId xmlns:p14="http://schemas.microsoft.com/office/powerpoint/2010/main" val="1101764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41375" y="22796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截图功能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8CC4A5B-54B4-47C0-B2C3-53796B0E8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503" y="927716"/>
            <a:ext cx="8893452" cy="500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4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8575" y="0"/>
            <a:ext cx="12249150" cy="6891655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9231086" y="3437890"/>
            <a:ext cx="2960914" cy="0"/>
          </a:xfrm>
          <a:prstGeom prst="line">
            <a:avLst/>
          </a:prstGeom>
          <a:ln>
            <a:solidFill>
              <a:schemeClr val="bg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141254" y="4063772"/>
            <a:ext cx="5779593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600" dirty="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2020/12/17</a:t>
            </a:r>
            <a:endParaRPr lang="zh-CN" altLang="en-US" sz="3600" dirty="0">
              <a:solidFill>
                <a:schemeClr val="bg1">
                  <a:lumMod val="9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41209" y="2587919"/>
            <a:ext cx="5849257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0" dirty="0">
                <a:solidFill>
                  <a:schemeClr val="bg1"/>
                </a:solidFill>
                <a:latin typeface="Tw Cen MT Condensed" panose="020B0606020104020203" pitchFamily="34" charset="0"/>
              </a:rPr>
              <a:t>THA</a:t>
            </a:r>
            <a:r>
              <a:rPr lang="en-US" altLang="zh-CN" sz="100" dirty="0">
                <a:solidFill>
                  <a:schemeClr val="bg1"/>
                </a:solidFill>
                <a:latin typeface="Tw Cen MT Condensed" panose="020B0606020104020203" pitchFamily="34" charset="0"/>
              </a:rPr>
              <a:t> </a:t>
            </a:r>
            <a:r>
              <a:rPr lang="en-US" altLang="zh-CN" sz="9000" dirty="0">
                <a:solidFill>
                  <a:schemeClr val="bg1"/>
                </a:solidFill>
                <a:latin typeface="Tw Cen MT Condensed" panose="020B0606020104020203" pitchFamily="34" charset="0"/>
              </a:rPr>
              <a:t>NK YOU </a:t>
            </a:r>
            <a:endParaRPr lang="zh-CN" altLang="en-US" sz="9000">
              <a:solidFill>
                <a:schemeClr val="bg1"/>
              </a:solidFill>
              <a:latin typeface="Tw Cen MT Condensed" panose="020B0606020104020203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350" y="3488055"/>
            <a:ext cx="296091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14400" y="377825"/>
            <a:ext cx="4846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分工内容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17788932"/>
              </p:ext>
            </p:extLst>
          </p:nvPr>
        </p:nvGraphicFramePr>
        <p:xfrm>
          <a:off x="1513490" y="2427890"/>
          <a:ext cx="8848440" cy="19536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3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390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840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分工内容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203112"/>
                  </a:ext>
                </a:extLst>
              </a:tr>
              <a:tr h="48840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王劲龙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dirty="0"/>
                        <a:t>注册、登录、界面设计、涂鸦、服务器接口、添加好友、数据库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40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刘竣尹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dirty="0"/>
                        <a:t>音乐盒、软键盘、细节优化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40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李元国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dirty="0"/>
                        <a:t>聊天窗口、聊天内容传输与加载、屏幕截取、数据库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17880" y="33083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</a:t>
            </a:r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注册界面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5060FA1-46E4-4D9E-A4C2-738E09873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74" y="1450166"/>
            <a:ext cx="5381902" cy="39576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0D094B3-15CE-413D-8191-853124FE4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79274"/>
            <a:ext cx="5551903" cy="409944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EDEB805-3DEC-454B-A919-2824DA2748D7}"/>
              </a:ext>
            </a:extLst>
          </p:cNvPr>
          <p:cNvSpPr txBox="1"/>
          <p:nvPr/>
        </p:nvSpPr>
        <p:spPr>
          <a:xfrm>
            <a:off x="6096000" y="330835"/>
            <a:ext cx="35731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</a:t>
            </a:r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发送邮箱验证码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47065" y="25082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验证码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071BBAA-669D-4B55-B566-2E10B3208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65" y="1237325"/>
            <a:ext cx="4229100" cy="38862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B9931F8-738C-412E-8937-BBEEC2851F65}"/>
              </a:ext>
            </a:extLst>
          </p:cNvPr>
          <p:cNvSpPr txBox="1"/>
          <p:nvPr/>
        </p:nvSpPr>
        <p:spPr>
          <a:xfrm>
            <a:off x="6614339" y="1237325"/>
            <a:ext cx="35731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输入验证码后</a:t>
            </a:r>
            <a:endParaRPr lang="en-US" altLang="zh-CN" sz="2000" dirty="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注册成功</a:t>
            </a:r>
            <a:endParaRPr lang="en-US" altLang="zh-CN" sz="2000" dirty="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验证码是调用后台</a:t>
            </a:r>
            <a:r>
              <a:rPr lang="en-US" altLang="zh-CN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api</a:t>
            </a:r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，利用</a:t>
            </a:r>
            <a:r>
              <a:rPr lang="en-US" altLang="zh-CN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pop3</a:t>
            </a:r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协议发送给指定邮箱信息</a:t>
            </a:r>
            <a:endParaRPr lang="en-US" altLang="zh-CN" sz="2000" dirty="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，非第三方</a:t>
            </a:r>
            <a:r>
              <a:rPr lang="en-US" altLang="zh-CN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api</a:t>
            </a:r>
            <a:endParaRPr lang="zh-CN" altLang="en-US" sz="2000" dirty="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29945" y="33083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登陆界面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D7FADE8-07FC-453D-8E01-D731F294C4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17" y="1365727"/>
            <a:ext cx="5057775" cy="389572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B8BF461-C4D6-47BD-8540-E6CA6BC6700D}"/>
              </a:ext>
            </a:extLst>
          </p:cNvPr>
          <p:cNvSpPr txBox="1"/>
          <p:nvPr/>
        </p:nvSpPr>
        <p:spPr>
          <a:xfrm>
            <a:off x="6593032" y="33083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软键盘功能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6B18945-7C0C-490B-8334-73B9B8398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65727"/>
            <a:ext cx="5086350" cy="38862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DFE4F60-85CF-4FE2-A565-B22FE5900958}"/>
              </a:ext>
            </a:extLst>
          </p:cNvPr>
          <p:cNvSpPr txBox="1"/>
          <p:nvPr/>
        </p:nvSpPr>
        <p:spPr>
          <a:xfrm>
            <a:off x="6852602" y="5688649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引用第三方界面库</a:t>
            </a:r>
            <a:r>
              <a:rPr lang="en-US" altLang="zh-CN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CSkin.dll</a:t>
            </a:r>
            <a:endParaRPr lang="zh-CN" altLang="en-US" sz="2000" dirty="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75665" y="25082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主界面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E1E0643-3E7B-446F-AF30-7FC16AA77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65" y="798990"/>
            <a:ext cx="2657648" cy="544645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CB77BC5-EAF1-49D4-AEC2-58DE549C70E6}"/>
              </a:ext>
            </a:extLst>
          </p:cNvPr>
          <p:cNvSpPr txBox="1"/>
          <p:nvPr/>
        </p:nvSpPr>
        <p:spPr>
          <a:xfrm>
            <a:off x="6416811" y="25082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ip</a:t>
            </a:r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当地天气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18AA7E7-7AFC-49B9-8B3E-CD18A27F84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843" y="905522"/>
            <a:ext cx="5292489" cy="447486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69988E2-DD30-4C09-83B3-C4CDA4D6899B}"/>
              </a:ext>
            </a:extLst>
          </p:cNvPr>
          <p:cNvSpPr txBox="1"/>
          <p:nvPr/>
        </p:nvSpPr>
        <p:spPr>
          <a:xfrm>
            <a:off x="6096000" y="5636299"/>
            <a:ext cx="3573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调用第三方天气</a:t>
            </a:r>
            <a:r>
              <a:rPr lang="en-US" altLang="zh-CN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api</a:t>
            </a:r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，处理</a:t>
            </a:r>
            <a:r>
              <a:rPr lang="en-US" altLang="zh-CN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json</a:t>
            </a:r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返回值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41375" y="22796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添加好友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A3F1C81-A419-49DC-B255-6B6253E1CD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66" y="965678"/>
            <a:ext cx="5562600" cy="46958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C5D6AC4-E700-4947-82AE-B8F4DE338D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210" y="965678"/>
            <a:ext cx="2562225" cy="18383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C86DC56-544A-442F-92CE-668766DED5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210" y="3410599"/>
            <a:ext cx="1504950" cy="18383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86784" y="591375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蓝色为对方  绿色为自己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038CF16-2831-4913-BB16-E9A04DA6B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23" y="1366542"/>
            <a:ext cx="5162841" cy="412491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7AED977-D984-454E-8780-D790FC8A4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521" y="1366542"/>
            <a:ext cx="5169538" cy="412491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E7FDC31-5C68-4FAB-81A6-31162E5B9029}"/>
              </a:ext>
            </a:extLst>
          </p:cNvPr>
          <p:cNvSpPr txBox="1"/>
          <p:nvPr/>
        </p:nvSpPr>
        <p:spPr>
          <a:xfrm>
            <a:off x="753110" y="34607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聊天界面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41375" y="227965"/>
            <a:ext cx="3573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主界面新消息红点  声音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E028948-F2B9-4485-A1E1-8A5E26F37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090" y="397152"/>
            <a:ext cx="2933954" cy="600508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80C76FC-311E-432D-831E-81AEC55FC2E8}"/>
              </a:ext>
            </a:extLst>
          </p:cNvPr>
          <p:cNvSpPr txBox="1"/>
          <p:nvPr/>
        </p:nvSpPr>
        <p:spPr>
          <a:xfrm>
            <a:off x="841374" y="2112731"/>
            <a:ext cx="3573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使用</a:t>
            </a:r>
            <a:r>
              <a:rPr lang="en-US" altLang="zh-CN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tcp</a:t>
            </a:r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套接字实现即时通讯  </a:t>
            </a:r>
            <a:endParaRPr lang="en-US" altLang="zh-CN" sz="2000" dirty="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2000" dirty="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并将聊天信息存到数据库中</a:t>
            </a:r>
          </a:p>
        </p:txBody>
      </p:sp>
    </p:spTree>
    <p:extLst>
      <p:ext uri="{BB962C8B-B14F-4D97-AF65-F5344CB8AC3E}">
        <p14:creationId xmlns:p14="http://schemas.microsoft.com/office/powerpoint/2010/main" val="10161315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31ea0266-6d20-4caf-bc13-01d80145505e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1542</TotalTime>
  <Words>186</Words>
  <Application>Microsoft Office PowerPoint</Application>
  <PresentationFormat>宽屏</PresentationFormat>
  <Paragraphs>37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微软雅黑</vt:lpstr>
      <vt:lpstr>微软雅黑 Light</vt:lpstr>
      <vt:lpstr>Arial</vt:lpstr>
      <vt:lpstr>Calibri</vt:lpstr>
      <vt:lpstr>Tw Cen MT Condensed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李侯爵</dc:creator>
  <cp:lastModifiedBy>Wang Kinlon</cp:lastModifiedBy>
  <cp:revision>23</cp:revision>
  <dcterms:created xsi:type="dcterms:W3CDTF">2020-12-16T13:28:00Z</dcterms:created>
  <dcterms:modified xsi:type="dcterms:W3CDTF">2020-12-23T11:21:44Z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